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Terminator 5"/>
          <p:cNvSpPr/>
          <p:nvPr/>
        </p:nvSpPr>
        <p:spPr>
          <a:xfrm>
            <a:off x="4514394" y="476209"/>
            <a:ext cx="1599364" cy="504056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grpSp>
        <p:nvGrpSpPr>
          <p:cNvPr id="39" name="Group 38"/>
          <p:cNvGrpSpPr/>
          <p:nvPr/>
        </p:nvGrpSpPr>
        <p:grpSpPr>
          <a:xfrm>
            <a:off x="5029468" y="3948907"/>
            <a:ext cx="3243518" cy="1270890"/>
            <a:chOff x="5140119" y="4066322"/>
            <a:chExt cx="3243518" cy="1270890"/>
          </a:xfrm>
        </p:grpSpPr>
        <p:sp>
          <p:nvSpPr>
            <p:cNvPr id="5" name="Flowchart: Decision 4"/>
            <p:cNvSpPr/>
            <p:nvPr/>
          </p:nvSpPr>
          <p:spPr>
            <a:xfrm>
              <a:off x="5140119" y="4066322"/>
              <a:ext cx="2758000" cy="901558"/>
            </a:xfrm>
            <a:prstGeom prst="flowChartDecisi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Cappuccino?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98119" y="4517101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Yes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63545" y="496788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No</a:t>
              </a:r>
              <a:endParaRPr lang="en-GB" dirty="0"/>
            </a:p>
          </p:txBody>
        </p:sp>
      </p:grpSp>
      <p:sp>
        <p:nvSpPr>
          <p:cNvPr id="52" name="Flowchart: Terminator 51"/>
          <p:cNvSpPr/>
          <p:nvPr/>
        </p:nvSpPr>
        <p:spPr>
          <a:xfrm>
            <a:off x="7119827" y="5717294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54" name="Flowchart: Process 53"/>
          <p:cNvSpPr/>
          <p:nvPr/>
        </p:nvSpPr>
        <p:spPr>
          <a:xfrm>
            <a:off x="7049440" y="2571783"/>
            <a:ext cx="1439999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 foam</a:t>
            </a:r>
            <a:endParaRPr lang="en-GB" dirty="0"/>
          </a:p>
        </p:txBody>
      </p:sp>
      <p:sp>
        <p:nvSpPr>
          <p:cNvPr id="55" name="Flowchart: Process 54"/>
          <p:cNvSpPr/>
          <p:nvPr/>
        </p:nvSpPr>
        <p:spPr>
          <a:xfrm>
            <a:off x="1366173" y="3200774"/>
            <a:ext cx="1902797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Add </a:t>
            </a:r>
            <a:r>
              <a:rPr lang="en-GB" dirty="0" smtClean="0"/>
              <a:t>steamed milk</a:t>
            </a:r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5225412" y="1116227"/>
            <a:ext cx="3047574" cy="1270890"/>
            <a:chOff x="5372425" y="3984875"/>
            <a:chExt cx="3047574" cy="1270890"/>
          </a:xfrm>
        </p:grpSpPr>
        <p:sp>
          <p:nvSpPr>
            <p:cNvPr id="57" name="Flowchart: Decision 56"/>
            <p:cNvSpPr/>
            <p:nvPr/>
          </p:nvSpPr>
          <p:spPr>
            <a:xfrm>
              <a:off x="5372425" y="3984875"/>
              <a:ext cx="2592000" cy="901558"/>
            </a:xfrm>
            <a:prstGeom prst="flowChartDecisi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Espresso?</a:t>
              </a:r>
              <a:endParaRPr lang="en-GB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64425" y="4066322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No</a:t>
              </a:r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82907" y="4886433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Yes</a:t>
              </a:r>
              <a:endParaRPr lang="en-GB" dirty="0"/>
            </a:p>
          </p:txBody>
        </p:sp>
      </p:grp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make a cup of coffee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3528701" y="2565329"/>
            <a:ext cx="3077518" cy="1270890"/>
            <a:chOff x="5372425" y="4045271"/>
            <a:chExt cx="3077518" cy="1270890"/>
          </a:xfrm>
        </p:grpSpPr>
        <p:sp>
          <p:nvSpPr>
            <p:cNvPr id="41" name="Flowchart: Decision 40"/>
            <p:cNvSpPr/>
            <p:nvPr/>
          </p:nvSpPr>
          <p:spPr>
            <a:xfrm>
              <a:off x="5372425" y="4045271"/>
              <a:ext cx="2592000" cy="901558"/>
            </a:xfrm>
            <a:prstGeom prst="flowChartDecisi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Latté?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64425" y="4126092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Yes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12851" y="4946829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No</a:t>
              </a:r>
              <a:endParaRPr lang="en-GB" dirty="0"/>
            </a:p>
          </p:txBody>
        </p:sp>
      </p:grp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718991" y="728237"/>
            <a:ext cx="7954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2" idx="1"/>
          </p:cNvCxnSpPr>
          <p:nvPr/>
        </p:nvCxnSpPr>
        <p:spPr>
          <a:xfrm>
            <a:off x="6378571" y="5964606"/>
            <a:ext cx="741256" cy="4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1907704" y="4919590"/>
            <a:ext cx="2021251" cy="64714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Pull a shot of espresso</a:t>
            </a:r>
            <a:endParaRPr lang="en-GB" dirty="0"/>
          </a:p>
        </p:txBody>
      </p:sp>
      <p:sp>
        <p:nvSpPr>
          <p:cNvPr id="33" name="Flowchart: Process 32"/>
          <p:cNvSpPr/>
          <p:nvPr/>
        </p:nvSpPr>
        <p:spPr>
          <a:xfrm>
            <a:off x="1694941" y="1382340"/>
            <a:ext cx="1794497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mmm, caffeine!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7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4385</TotalTime>
  <Words>35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make a cup of coffee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D Barnard</cp:lastModifiedBy>
  <cp:revision>31</cp:revision>
  <dcterms:created xsi:type="dcterms:W3CDTF">2012-02-03T11:26:46Z</dcterms:created>
  <dcterms:modified xsi:type="dcterms:W3CDTF">2012-02-06T12:43:31Z</dcterms:modified>
</cp:coreProperties>
</file>