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5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7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 userDrawn="1"/>
        </p:nvSpPr>
        <p:spPr>
          <a:xfrm>
            <a:off x="4761323" y="549578"/>
            <a:ext cx="1440000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Flowchart: Terminator 3"/>
          <p:cNvSpPr/>
          <p:nvPr userDrawn="1"/>
        </p:nvSpPr>
        <p:spPr>
          <a:xfrm>
            <a:off x="7004951" y="549578"/>
            <a:ext cx="1599364" cy="504056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Start</a:t>
            </a:r>
            <a:endParaRPr lang="en-GB" dirty="0"/>
          </a:p>
        </p:txBody>
      </p:sp>
      <p:sp>
        <p:nvSpPr>
          <p:cNvPr id="5" name="Flowchart: Terminator 4"/>
          <p:cNvSpPr/>
          <p:nvPr userDrawn="1"/>
        </p:nvSpPr>
        <p:spPr>
          <a:xfrm>
            <a:off x="7119827" y="5717294"/>
            <a:ext cx="1369612" cy="50405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</a:t>
            </a:r>
            <a:endParaRPr lang="en-GB" dirty="0"/>
          </a:p>
        </p:txBody>
      </p:sp>
      <p:sp>
        <p:nvSpPr>
          <p:cNvPr id="6" name="Flowchart: Process 5"/>
          <p:cNvSpPr/>
          <p:nvPr userDrawn="1"/>
        </p:nvSpPr>
        <p:spPr>
          <a:xfrm>
            <a:off x="1689087" y="539626"/>
            <a:ext cx="2021251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lowchart: Process 6"/>
          <p:cNvSpPr/>
          <p:nvPr userDrawn="1"/>
        </p:nvSpPr>
        <p:spPr>
          <a:xfrm>
            <a:off x="1979712" y="5717350"/>
            <a:ext cx="1439999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itle 60"/>
          <p:cNvSpPr>
            <a:spLocks noGrp="1"/>
          </p:cNvSpPr>
          <p:nvPr>
            <p:ph type="title"/>
          </p:nvPr>
        </p:nvSpPr>
        <p:spPr>
          <a:xfrm rot="16200000">
            <a:off x="-2412776" y="2996952"/>
            <a:ext cx="6264696" cy="792088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9" name="Flowchart: Process 8"/>
          <p:cNvSpPr/>
          <p:nvPr userDrawn="1"/>
        </p:nvSpPr>
        <p:spPr>
          <a:xfrm>
            <a:off x="4398419" y="5717350"/>
            <a:ext cx="1794497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lowchart: Process 9"/>
          <p:cNvSpPr/>
          <p:nvPr userDrawn="1"/>
        </p:nvSpPr>
        <p:spPr>
          <a:xfrm>
            <a:off x="1689086" y="2265534"/>
            <a:ext cx="2021251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lowchart: Process 10"/>
          <p:cNvSpPr/>
          <p:nvPr userDrawn="1"/>
        </p:nvSpPr>
        <p:spPr>
          <a:xfrm>
            <a:off x="1689085" y="3991442"/>
            <a:ext cx="2021251" cy="504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" name="Straight Arrow Connector 11"/>
          <p:cNvCxnSpPr>
            <a:stCxn id="4" idx="1"/>
          </p:cNvCxnSpPr>
          <p:nvPr userDrawn="1"/>
        </p:nvCxnSpPr>
        <p:spPr>
          <a:xfrm flipH="1">
            <a:off x="6201323" y="801606"/>
            <a:ext cx="8036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 userDrawn="1"/>
        </p:nvCxnSpPr>
        <p:spPr>
          <a:xfrm>
            <a:off x="6201324" y="5969322"/>
            <a:ext cx="9185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1"/>
            <a:endCxn id="6" idx="3"/>
          </p:cNvCxnSpPr>
          <p:nvPr userDrawn="1"/>
        </p:nvCxnSpPr>
        <p:spPr>
          <a:xfrm flipH="1" flipV="1">
            <a:off x="3710338" y="791626"/>
            <a:ext cx="1050985" cy="9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10" idx="0"/>
          </p:cNvCxnSpPr>
          <p:nvPr userDrawn="1"/>
        </p:nvCxnSpPr>
        <p:spPr>
          <a:xfrm flipH="1">
            <a:off x="2699712" y="1043626"/>
            <a:ext cx="1" cy="1221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  <a:endCxn id="11" idx="0"/>
          </p:cNvCxnSpPr>
          <p:nvPr userDrawn="1"/>
        </p:nvCxnSpPr>
        <p:spPr>
          <a:xfrm flipH="1">
            <a:off x="2699711" y="2769534"/>
            <a:ext cx="1" cy="1221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7" idx="0"/>
          </p:cNvCxnSpPr>
          <p:nvPr userDrawn="1"/>
        </p:nvCxnSpPr>
        <p:spPr>
          <a:xfrm>
            <a:off x="2699711" y="4495442"/>
            <a:ext cx="1" cy="1221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9" idx="1"/>
          </p:cNvCxnSpPr>
          <p:nvPr userDrawn="1"/>
        </p:nvCxnSpPr>
        <p:spPr>
          <a:xfrm>
            <a:off x="3419711" y="5969350"/>
            <a:ext cx="9787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5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9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1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9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3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owchart: Process 21"/>
          <p:cNvSpPr/>
          <p:nvPr/>
        </p:nvSpPr>
        <p:spPr>
          <a:xfrm>
            <a:off x="5076216" y="3789040"/>
            <a:ext cx="1440000" cy="504000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Boil water</a:t>
            </a:r>
            <a:endParaRPr lang="en-GB" dirty="0"/>
          </a:p>
        </p:txBody>
      </p:sp>
      <p:sp>
        <p:nvSpPr>
          <p:cNvPr id="23" name="Flowchart: Process 22"/>
          <p:cNvSpPr/>
          <p:nvPr/>
        </p:nvSpPr>
        <p:spPr>
          <a:xfrm>
            <a:off x="5433582" y="1700808"/>
            <a:ext cx="2021251" cy="504000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Pour water in cup</a:t>
            </a:r>
            <a:endParaRPr lang="en-GB" dirty="0"/>
          </a:p>
        </p:txBody>
      </p:sp>
      <p:sp>
        <p:nvSpPr>
          <p:cNvPr id="24" name="Flowchart: Process 23"/>
          <p:cNvSpPr/>
          <p:nvPr/>
        </p:nvSpPr>
        <p:spPr>
          <a:xfrm>
            <a:off x="7025460" y="4461969"/>
            <a:ext cx="1439999" cy="504000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 milk</a:t>
            </a:r>
            <a:endParaRPr lang="en-GB" dirty="0"/>
          </a:p>
        </p:txBody>
      </p:sp>
      <p:sp>
        <p:nvSpPr>
          <p:cNvPr id="25" name="Flowchart: Process 24"/>
          <p:cNvSpPr/>
          <p:nvPr/>
        </p:nvSpPr>
        <p:spPr>
          <a:xfrm>
            <a:off x="4248141" y="2526568"/>
            <a:ext cx="1794497" cy="504000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Stir and enjoy</a:t>
            </a:r>
            <a:endParaRPr lang="en-GB" dirty="0"/>
          </a:p>
        </p:txBody>
      </p:sp>
      <p:sp>
        <p:nvSpPr>
          <p:cNvPr id="26" name="Flowchart: Process 25"/>
          <p:cNvSpPr/>
          <p:nvPr/>
        </p:nvSpPr>
        <p:spPr>
          <a:xfrm>
            <a:off x="6516216" y="2914844"/>
            <a:ext cx="2021251" cy="504000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 teabag</a:t>
            </a:r>
            <a:endParaRPr lang="en-GB" dirty="0"/>
          </a:p>
        </p:txBody>
      </p:sp>
      <p:sp>
        <p:nvSpPr>
          <p:cNvPr id="27" name="Flowchart: Process 26"/>
          <p:cNvSpPr/>
          <p:nvPr/>
        </p:nvSpPr>
        <p:spPr>
          <a:xfrm>
            <a:off x="4164364" y="4710328"/>
            <a:ext cx="2021251" cy="504000"/>
          </a:xfrm>
          <a:prstGeom prst="flowChartProcess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Remove teabag</a:t>
            </a:r>
            <a:endParaRPr lang="en-GB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 rot="16200000">
            <a:off x="-2412776" y="2996952"/>
            <a:ext cx="6264696" cy="792088"/>
          </a:xfrm>
        </p:spPr>
        <p:txBody>
          <a:bodyPr/>
          <a:lstStyle/>
          <a:p>
            <a:r>
              <a:rPr lang="en-GB" dirty="0"/>
              <a:t>How to make a cup of tea</a:t>
            </a:r>
          </a:p>
        </p:txBody>
      </p:sp>
    </p:spTree>
    <p:extLst>
      <p:ext uri="{BB962C8B-B14F-4D97-AF65-F5344CB8AC3E}">
        <p14:creationId xmlns:p14="http://schemas.microsoft.com/office/powerpoint/2010/main" val="35760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4393</TotalTime>
  <Words>22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make a cup of tea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Barnard</dc:creator>
  <cp:lastModifiedBy>D Barnard</cp:lastModifiedBy>
  <cp:revision>32</cp:revision>
  <dcterms:created xsi:type="dcterms:W3CDTF">2012-02-03T11:26:46Z</dcterms:created>
  <dcterms:modified xsi:type="dcterms:W3CDTF">2012-02-19T19:34:13Z</dcterms:modified>
</cp:coreProperties>
</file>