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1BA98-2D6D-4BA7-9FE0-F3D57CFD56D4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A93B3-38F2-4162-9DB7-9825C162C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3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14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5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1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59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06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8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62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5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4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2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86914B-66DA-4337-8E02-C75CC9750165}" type="datetimeFigureOut">
              <a:rPr lang="en-GB" smtClean="0"/>
              <a:t>17/04/2011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792373-5CBF-426C-A51C-45076F634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54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98039" l="0" r="100000"/>
                    </a14:imgEffect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80728"/>
            <a:ext cx="5338434" cy="533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54461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13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85738" indent="-185738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99"/>
          </a:solidFill>
          <a:latin typeface="+mn-lt"/>
          <a:ea typeface="+mn-ea"/>
          <a:cs typeface="+mn-cs"/>
        </a:defRPr>
      </a:lvl1pPr>
      <a:lvl2pPr marL="622300" indent="-265113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5.png"/><Relationship Id="rId16" Type="http://schemas.openxmlformats.org/officeDocument/2006/relationships/image" Target="../media/image17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microsoft.com/office/2007/relationships/hdphoto" Target="../media/hdphoto4.wdp"/><Relationship Id="rId4" Type="http://schemas.microsoft.com/office/2007/relationships/hdphoto" Target="../media/hdphoto2.wdp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3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/>
          <a:lstStyle/>
          <a:p>
            <a:r>
              <a:rPr lang="en-GB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 Designer</a:t>
            </a:r>
            <a:endParaRPr lang="en-GB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5"/>
            <a:ext cx="2593355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80723" y="2967335"/>
            <a:ext cx="6982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Computer Aided Design</a:t>
            </a:r>
            <a:endParaRPr lang="en-GB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03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066" y="436510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-34422" y="-28323"/>
            <a:ext cx="239116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8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key stage 3 ICT</a:t>
            </a:r>
            <a:endParaRPr lang="en-US" sz="28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30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House Designer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Use the plan on the next page to lay out furniture in </a:t>
            </a:r>
            <a:r>
              <a:rPr lang="en-GB" b="1" dirty="0" err="1"/>
              <a:t>Mr.</a:t>
            </a:r>
            <a:r>
              <a:rPr lang="en-GB" b="1" dirty="0"/>
              <a:t> Coleman’s Apartment.</a:t>
            </a:r>
          </a:p>
          <a:p>
            <a:endParaRPr lang="en-GB" b="1" dirty="0"/>
          </a:p>
          <a:p>
            <a:r>
              <a:rPr lang="en-GB" b="1" dirty="0"/>
              <a:t>You may need to rotate some objects. You can also add others from the internet if you wish.</a:t>
            </a:r>
          </a:p>
          <a:p>
            <a:endParaRPr lang="en-GB" b="1" dirty="0"/>
          </a:p>
          <a:p>
            <a:r>
              <a:rPr lang="en-GB" b="1" dirty="0" smtClean="0"/>
              <a:t>You should complete this task in 5 minutes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3573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Untitled-1.jpg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3634"/>
            <a:ext cx="6829446" cy="684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496" l="0" r="987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>
            <a:off x="72954" y="1138696"/>
            <a:ext cx="1008113" cy="54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496" l="0" r="987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6724" y="2060848"/>
            <a:ext cx="1008113" cy="54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579" y="116632"/>
            <a:ext cx="390491" cy="648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789" y="2492896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287" y="3140968"/>
            <a:ext cx="96898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325" y="3933056"/>
            <a:ext cx="958948" cy="64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157104" y="4780141"/>
            <a:ext cx="869492" cy="61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468" y="5733256"/>
            <a:ext cx="71674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95258" y="116632"/>
            <a:ext cx="576064" cy="106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938" y="1309627"/>
            <a:ext cx="1072305" cy="713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7266" y="2189338"/>
            <a:ext cx="1023306" cy="83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6423" y="3035424"/>
            <a:ext cx="953734" cy="89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4565" y="4100464"/>
            <a:ext cx="717449" cy="95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 rotWithShape="1">
          <a:blip r:embed="rId18" cstate="screen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874" b="9540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53014" y="5108291"/>
            <a:ext cx="90714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0042" y="5938127"/>
            <a:ext cx="761526" cy="86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4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The House Designer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6</cp:revision>
  <dcterms:created xsi:type="dcterms:W3CDTF">2011-04-17T21:13:25Z</dcterms:created>
  <dcterms:modified xsi:type="dcterms:W3CDTF">2011-04-17T22:15:04Z</dcterms:modified>
</cp:coreProperties>
</file>